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</p:sldMasterIdLst>
  <p:notesMasterIdLst>
    <p:notesMasterId r:id="rId29"/>
  </p:notesMasterIdLst>
  <p:sldIdLst>
    <p:sldId id="256" r:id="rId10"/>
    <p:sldId id="257" r:id="rId11"/>
    <p:sldId id="258" r:id="rId12"/>
    <p:sldId id="270" r:id="rId13"/>
    <p:sldId id="271" r:id="rId14"/>
    <p:sldId id="272" r:id="rId15"/>
    <p:sldId id="262" r:id="rId16"/>
    <p:sldId id="273" r:id="rId17"/>
    <p:sldId id="274" r:id="rId18"/>
    <p:sldId id="263" r:id="rId19"/>
    <p:sldId id="264" r:id="rId20"/>
    <p:sldId id="265" r:id="rId21"/>
    <p:sldId id="275" r:id="rId22"/>
    <p:sldId id="266" r:id="rId23"/>
    <p:sldId id="267" r:id="rId24"/>
    <p:sldId id="276" r:id="rId25"/>
    <p:sldId id="268" r:id="rId26"/>
    <p:sldId id="277" r:id="rId27"/>
    <p:sldId id="27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384" y="-139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335F5-48D7-49C5-8CB9-412FC0225A90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77B5B-CA29-4775-98EA-FBC3F2CD90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136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77B5B-CA29-4775-98EA-FBC3F2CD9052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77B5B-CA29-4775-98EA-FBC3F2CD9052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554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77B5B-CA29-4775-98EA-FBC3F2CD9052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77B5B-CA29-4775-98EA-FBC3F2CD905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03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8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72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8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0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29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07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39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86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86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0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29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56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93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47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49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24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03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0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8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39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65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95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4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43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4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5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3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52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6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89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57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9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33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3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76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82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2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0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60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1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99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93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9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0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8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18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69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6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4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40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16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63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09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6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9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2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4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47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28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4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9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97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82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5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5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8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09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6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82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87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67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2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22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05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54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9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07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34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22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47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42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8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41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11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88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996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88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1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21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08542-807E-4E3D-BDE0-3E9790D1E2C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21.08.2024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C420F6-6CAC-48FB-A5F3-68182B9EDB9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14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04664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400" dirty="0">
                <a:effectLst/>
                <a:latin typeface="Times New Roman" pitchFamily="18" charset="0"/>
                <a:cs typeface="Times New Roman" pitchFamily="18" charset="0"/>
              </a:rPr>
              <a:t>бюджетное общеобразовательное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учреждение</a:t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effectLst/>
                <a:latin typeface="Times New Roman" pitchFamily="18" charset="0"/>
                <a:cs typeface="Times New Roman" pitchFamily="18" charset="0"/>
              </a:rPr>
              <a:t>средняя общеобразовательная школа с. Аксеново</a:t>
            </a:r>
            <a:br>
              <a:rPr lang="ru-RU" sz="1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effectLst/>
                <a:latin typeface="Times New Roman" pitchFamily="18" charset="0"/>
                <a:cs typeface="Times New Roman" pitchFamily="18" charset="0"/>
              </a:rPr>
              <a:t> муниципального района Альшеевский район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400" dirty="0">
                <a:effectLst/>
                <a:latin typeface="Times New Roman" pitchFamily="18" charset="0"/>
                <a:cs typeface="Times New Roman" pitchFamily="18" charset="0"/>
              </a:rPr>
              <a:t>Башкортостан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ownloads\IMG-20220622-WA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9208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2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7992888" cy="3474720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/>
              <a:t>УЧАСТИЕ В НАУЧНО-ПРАКТИЧЕСКИХ КОНФЕРЕНЦИЯХ</a:t>
            </a:r>
            <a:endParaRPr lang="ru-RU" dirty="0"/>
          </a:p>
        </p:txBody>
      </p:sp>
      <p:pic>
        <p:nvPicPr>
          <p:cNvPr id="3074" name="Picture 2" descr="C:\Users\admin\Desktop\фото\ClqCoIf3OG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2"/>
            <a:ext cx="3456384" cy="2592288"/>
          </a:xfrm>
          <a:prstGeom prst="rect">
            <a:avLst/>
          </a:prstGeom>
          <a:noFill/>
        </p:spPr>
      </p:pic>
      <p:pic>
        <p:nvPicPr>
          <p:cNvPr id="3076" name="Picture 4" descr="C:\Users\admin\Desktop\фото\GLikVT0A0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3914" y="1196752"/>
            <a:ext cx="3328368" cy="2376264"/>
          </a:xfrm>
          <a:prstGeom prst="rect">
            <a:avLst/>
          </a:prstGeom>
          <a:noFill/>
        </p:spPr>
      </p:pic>
      <p:pic>
        <p:nvPicPr>
          <p:cNvPr id="3077" name="Picture 5" descr="C:\Users\admin\Desktop\фото\i0iTu2G_oG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196752"/>
            <a:ext cx="1416491" cy="2520280"/>
          </a:xfrm>
          <a:prstGeom prst="rect">
            <a:avLst/>
          </a:prstGeom>
          <a:noFill/>
        </p:spPr>
      </p:pic>
      <p:pic>
        <p:nvPicPr>
          <p:cNvPr id="3078" name="Picture 6" descr="C:\Users\admin\Desktop\фото\фото для книги предачи\3eKctHpGBk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4005064"/>
            <a:ext cx="5690570" cy="2564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626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admin\Downloads\финграмтоност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97" y="3623903"/>
            <a:ext cx="2669207" cy="309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ru-RU" b="1" dirty="0"/>
              <a:t>УЧАСТИЕ В ОЛИМПИАДАХ И КОНКУРСАХ</a:t>
            </a:r>
            <a:endParaRPr lang="ru-RU" dirty="0"/>
          </a:p>
        </p:txBody>
      </p:sp>
      <p:pic>
        <p:nvPicPr>
          <p:cNvPr id="8194" name="Picture 2" descr="C:\Users\admin\Downloads\КОНКУРСЫ (1).web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1469"/>
            <a:ext cx="2644552" cy="264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ownloads\конкурсы шахма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553" y="1259228"/>
            <a:ext cx="2345543" cy="267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ownloads\НОВОГОДНИЕ ИГРЫ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91469"/>
            <a:ext cx="2448272" cy="264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admin\Downloads\ТАНЦЫ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36021"/>
            <a:ext cx="2304256" cy="275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61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3474720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/>
              <a:t>РАБОТА ПИОНЕРСКОЙ ОРГАНИЗАЦИИ В ШКОЛЕ</a:t>
            </a:r>
            <a:endParaRPr lang="ru-RU" dirty="0"/>
          </a:p>
          <a:p>
            <a:endParaRPr lang="ru-RU" dirty="0"/>
          </a:p>
        </p:txBody>
      </p:sp>
      <p:pic>
        <p:nvPicPr>
          <p:cNvPr id="9218" name="Picture 2" descr="C:\Users\admin\Downloads\тимуровцы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446449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ownloads\пионер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779912" cy="388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96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0050" y="4000500"/>
            <a:ext cx="4754438" cy="2524844"/>
          </a:xfrm>
        </p:spPr>
        <p:txBody>
          <a:bodyPr/>
          <a:lstStyle/>
          <a:p>
            <a:r>
              <a:rPr lang="ru-RU" dirty="0" smtClean="0"/>
              <a:t>Волонтерский клуб «</a:t>
            </a:r>
            <a:r>
              <a:rPr lang="ru-RU" dirty="0" err="1" smtClean="0"/>
              <a:t>ДоброДел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7170" name="Picture 2" descr="C:\Users\olgag\Downloads\Новая папка (2)\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" y="14487"/>
            <a:ext cx="4129658" cy="309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olgag\Downloads\Новая папка (2)\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076" y="31778"/>
            <a:ext cx="2880320" cy="383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olgag\Downloads\Новая папка (2)\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" y="3140968"/>
            <a:ext cx="4099148" cy="307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1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775"/>
    </mc:Choice>
    <mc:Fallback xmlns="">
      <p:transition spd="slow" advClick="0" advTm="5775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ru-RU" b="1" dirty="0"/>
              <a:t>УЧАСТИЕ В РАЙОННЫХ МЕРОПРИЯТИЯХ</a:t>
            </a:r>
            <a:endParaRPr lang="ru-RU" dirty="0"/>
          </a:p>
          <a:p>
            <a:endParaRPr lang="ru-RU" dirty="0"/>
          </a:p>
        </p:txBody>
      </p:sp>
      <p:pic>
        <p:nvPicPr>
          <p:cNvPr id="4098" name="Picture 2" descr="C:\Users\admin\Desktop\фото\RB3HIPsIv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2538282" cy="3384376"/>
          </a:xfrm>
          <a:prstGeom prst="rect">
            <a:avLst/>
          </a:prstGeom>
          <a:noFill/>
        </p:spPr>
      </p:pic>
      <p:pic>
        <p:nvPicPr>
          <p:cNvPr id="4099" name="Picture 3" descr="C:\Users\admin\Desktop\фото\M-a-d0a3DR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24744"/>
            <a:ext cx="4023770" cy="2263371"/>
          </a:xfrm>
          <a:prstGeom prst="rect">
            <a:avLst/>
          </a:prstGeom>
          <a:noFill/>
        </p:spPr>
      </p:pic>
      <p:pic>
        <p:nvPicPr>
          <p:cNvPr id="4100" name="Picture 4" descr="C:\Users\admin\Desktop\фото\ENzN1m9wvW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429000"/>
            <a:ext cx="2386658" cy="3182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671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4372168"/>
            <a:ext cx="7910264" cy="114300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Районный конкурс – фестиваль «Поющие сердца»</a:t>
            </a:r>
            <a:endParaRPr lang="ru-RU" sz="2400" dirty="0"/>
          </a:p>
        </p:txBody>
      </p:sp>
      <p:pic>
        <p:nvPicPr>
          <p:cNvPr id="5122" name="Picture 2" descr="C:\Users\admin\Desktop\фото\фото для книги предачи\PghgQgM46oc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20688"/>
            <a:ext cx="5708451" cy="428133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Районный конкурс «Фестиваль танца»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122" y="731838"/>
            <a:ext cx="5212555" cy="3475037"/>
          </a:xfrm>
        </p:spPr>
      </p:pic>
    </p:spTree>
    <p:extLst>
      <p:ext uri="{BB962C8B-B14F-4D97-AF65-F5344CB8AC3E}">
        <p14:creationId xmlns:p14="http://schemas.microsoft.com/office/powerpoint/2010/main" val="139075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188"/>
    </mc:Choice>
    <mc:Fallback xmlns="">
      <p:transition spd="slow" advClick="0" advTm="6188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ru-RU" sz="2800" b="1" dirty="0" smtClean="0"/>
          </a:p>
          <a:p>
            <a:r>
              <a:rPr lang="ru-RU" sz="2800" b="1" dirty="0" smtClean="0"/>
              <a:t>Районный семинар учителей химии и биологии</a:t>
            </a:r>
            <a:endParaRPr lang="ru-RU" sz="2800" b="1" dirty="0"/>
          </a:p>
        </p:txBody>
      </p:sp>
      <p:pic>
        <p:nvPicPr>
          <p:cNvPr id="6146" name="Picture 2" descr="C:\Users\admin\Desktop\фото\фото для книги предачи\D7Iprwm8px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543858" cy="4725144"/>
          </a:xfrm>
          <a:prstGeom prst="rect">
            <a:avLst/>
          </a:prstGeom>
          <a:noFill/>
        </p:spPr>
      </p:pic>
      <p:pic>
        <p:nvPicPr>
          <p:cNvPr id="6148" name="Picture 4" descr="C:\Users\admin\Desktop\фото\фото для книги предачи\VmikHxUFSy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29984" y="548680"/>
            <a:ext cx="5514016" cy="311074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b="1" dirty="0" smtClean="0"/>
              <a:t>Районный семинар учителей начальных классов</a:t>
            </a:r>
            <a:endParaRPr lang="ru-RU" sz="28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2656"/>
            <a:ext cx="3822948" cy="3822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olgag\Downloads\DUVWtgwIYI2nQlCf6KtHRfcGJe1IR_IEgbg7lzKzuAE5KEf550kuaaRC2q5gG9Gjbv8nR_HyEILdBhSNOPZwqVx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28" y="444048"/>
            <a:ext cx="4804320" cy="360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31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552"/>
    </mc:Choice>
    <mc:Fallback xmlns="">
      <p:transition spd="slow" advClick="0" advTm="5552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Совещание директоров </a:t>
            </a:r>
            <a:endParaRPr lang="ru-RU" sz="2800" b="1" dirty="0"/>
          </a:p>
        </p:txBody>
      </p:sp>
      <p:pic>
        <p:nvPicPr>
          <p:cNvPr id="2050" name="Picture 2" descr="C:\Users\olgag\Downloads\kt3NfPxZXPJxJYkRNH1wyqBdUTBpY1ROl20emKTDiwCnfhv5UMxNGO6MQgJP3n-kSVtYiUht_FhBYWSYouDO7X9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39" y="714140"/>
            <a:ext cx="2468193" cy="329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olgag\Downloads\fNHjGU5wApFg-Q3gSlXdXuWdweKupzMNjRnnPoVU0IK2ve0qLv8w4G7ZykTAr6asqFKIVziVydPXCBPqRpQMYlo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368" y="714140"/>
            <a:ext cx="5552969" cy="30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63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591"/>
    </mc:Choice>
    <mc:Fallback xmlns="">
      <p:transition spd="slow" advClick="0" advTm="659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332656"/>
            <a:ext cx="7389440" cy="557780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ИСТОРИЧЕСКАЯ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СПРАВКА.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построена в 1961 году. На сегодняшний день обучается 164 обучающихся. В коллективе 19 учителей. Из них 7 имеют высшую категорию, 12 первую категорию. </a:t>
            </a:r>
          </a:p>
          <a:p>
            <a:pPr marL="4572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Директор школы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Нурыева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Венера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Раиловна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 2013 году окончила БГПУ имени М.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 специальности учитель истории и обществознания. В 2020 году назначена директором школы. Заместитель директора по учебной работе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Галеева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Ольга Владимировна. Окончила в 1996 году БГПИ  по специальности учитель начальных классов. Заместитель директора по воспитательной работе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Габдрахимова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Айгуль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Вильдановна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" indent="0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       РЕАЛИЗУЕМЫЕ УЧЕБНЫЕ ПРОГРАММЫ.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Начальное общее образование (1 – 4 классы);</a:t>
            </a:r>
          </a:p>
          <a:p>
            <a:pPr marL="4572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основное общее образование (5 – 9 классы);</a:t>
            </a:r>
          </a:p>
          <a:p>
            <a:pPr marL="4572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среднее общее образование (10 – 11 классы).</a:t>
            </a:r>
          </a:p>
          <a:p>
            <a:pPr marL="4572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школе функционирует музей, библиотека, спортзал, спортивная площадка, столовая, компьютерный класс.</a:t>
            </a:r>
          </a:p>
          <a:p>
            <a:pPr marL="4572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базе нашей школы от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ДПиШ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функционируют 4 кружка:  «Лыжный спорт», «Юный эколог», «Весёлая петелька», «Краеведение» </a:t>
            </a:r>
          </a:p>
          <a:p>
            <a:pPr marL="4572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2020 году было получено оборудование по национальному проекту «Образование» «Цифровая образовательная среда».</a:t>
            </a:r>
          </a:p>
        </p:txBody>
      </p:sp>
    </p:spTree>
    <p:extLst>
      <p:ext uri="{BB962C8B-B14F-4D97-AF65-F5344CB8AC3E}">
        <p14:creationId xmlns:p14="http://schemas.microsoft.com/office/powerpoint/2010/main" val="242743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51920" y="404664"/>
            <a:ext cx="4680520" cy="5976664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ОТКРЫТИЕ ЦЕНТРА ЕСТЕСТВЕННО-НАУЧНОЙ И ТЕХНИЧЕСКОЙ НАПРАВЛЕННОСТИ «ТОЧКИ РОСТА» В РАМКАХ ФЕДЕРАЛЬНОГО ПРОЕКТА «СОВРЕМЕННАЯ ШКОЛА»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01 сентября 2021 году на базе МБОУ СОШ с.Аксёново был открыт Центр образования естественно-научной и технологической направленностей "Точка Роста", в рамках федерального проекта "Современная школа"-одного из 10 направлений национального проекта "Образование". </a:t>
            </a:r>
          </a:p>
          <a:p>
            <a:pPr marL="4572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Цель проекта: повысить качество подготовки школьников и развить у них современные технологические навыки. В центре "Точка Роста", планируется реализация общеобразовательных программ по предметным областям Физика, Химия, Биология, Информатика. </a:t>
            </a:r>
          </a:p>
          <a:p>
            <a:pPr marL="4572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"Точка Роста"- серьезный шаг в новую современную школу, которая позволит дать детям хорошие знания и навыки и будет интересна самим обучающимся.</a:t>
            </a:r>
          </a:p>
          <a:p>
            <a:endParaRPr lang="ru-RU" dirty="0"/>
          </a:p>
        </p:txBody>
      </p:sp>
      <p:pic>
        <p:nvPicPr>
          <p:cNvPr id="2050" name="Picture 2" descr="C:\Users\admin\Downloads\WhatsApp Image 2021-09-25 at 12.50.4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32656"/>
            <a:ext cx="3528392" cy="286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ownloads\цо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356992"/>
            <a:ext cx="3528392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00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0" y="-95250"/>
            <a:ext cx="9451528" cy="708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28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136904" cy="24482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ПОДДЕРЖКИ ТАЛАНТЛИВЫХ ДЕТЕЙ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учебном году  9 класс окончили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 обучающихся. 11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класс окончили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обучающихся. 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результатам ЕГЭ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Дмитриев Никита стал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высокобальником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русскому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языку.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olgag\Downloads\Новая папка (2)\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27299"/>
            <a:ext cx="6295628" cy="472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61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983"/>
    </mc:Choice>
    <mc:Fallback xmlns="">
      <p:transition spd="slow" advClick="0" advTm="598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ru-RU" b="1" dirty="0"/>
              <a:t>«СПОРТ-ЗАЛОГ ЗДОРОВЬЯ!»</a:t>
            </a:r>
            <a:endParaRPr lang="ru-RU" dirty="0"/>
          </a:p>
        </p:txBody>
      </p:sp>
      <p:pic>
        <p:nvPicPr>
          <p:cNvPr id="3074" name="Picture 2" descr="C:\Users\olgag\Downloads\Новая папка (2)\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576" y="1085547"/>
            <a:ext cx="2592288" cy="547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lgag\Downloads\Новая папка (2)\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43000"/>
            <a:ext cx="3552056" cy="266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33868"/>
            <a:ext cx="3611579" cy="270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63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497"/>
    </mc:Choice>
    <mc:Fallback xmlns="">
      <p:transition spd="slow" advClick="0" advTm="649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ru-RU" b="1" dirty="0"/>
              <a:t>«ТУРИЗМ»</a:t>
            </a:r>
            <a:endParaRPr lang="ru-RU" dirty="0"/>
          </a:p>
        </p:txBody>
      </p:sp>
      <p:pic>
        <p:nvPicPr>
          <p:cNvPr id="6146" name="Picture 2" descr="C:\Users\admin\Downloads\турслет учителе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96752"/>
            <a:ext cx="3600400" cy="24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ownloads\туриз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477" y="1196752"/>
            <a:ext cx="3543568" cy="24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ownloads\IMG_20220622_110726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392" y="3933056"/>
            <a:ext cx="4337824" cy="267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7992888" cy="3474720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/>
              <a:t>УЧАСТИЕ В НАУЧНО-ПРАКТИЧЕСКИХ КОНФЕРЕНЦИЯХ</a:t>
            </a:r>
            <a:endParaRPr lang="ru-RU" dirty="0"/>
          </a:p>
        </p:txBody>
      </p:sp>
      <p:pic>
        <p:nvPicPr>
          <p:cNvPr id="5122" name="Picture 2" descr="C:\Users\olgag\Downloads\Новая папка (2)\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03573"/>
            <a:ext cx="3624402" cy="27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olgag\Downloads\Новая папка (2)\WhatsApp Image 2024-08-16 at 12.51.2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833" y="1335186"/>
            <a:ext cx="3730032" cy="497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olgag\Downloads\Новая папка (2)\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821875"/>
            <a:ext cx="3685546" cy="276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0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791"/>
    </mc:Choice>
    <mc:Fallback xmlns="">
      <p:transition spd="slow" advClick="0" advTm="579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ru-RU" b="1" dirty="0"/>
              <a:t>УЧАСТИЕ В ОЛИМПИАДАХ И КОНКУРСАХ</a:t>
            </a:r>
            <a:endParaRPr lang="ru-RU" dirty="0"/>
          </a:p>
        </p:txBody>
      </p:sp>
      <p:pic>
        <p:nvPicPr>
          <p:cNvPr id="6146" name="Picture 2" descr="C:\Users\olgag\Downloads\Новая папка (2)\WhatsApp Image 2024-08-16 at 12.48.3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13042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olgag\Downloads\Новая папка (2)\WhatsApp Image 2024-08-16 at 12.49.0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24" y="1176196"/>
            <a:ext cx="2034226" cy="271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olgag\Downloads\Новая папка (2)\WhatsApp Image 2024-08-16 at 12.52.2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63010"/>
            <a:ext cx="3005698" cy="400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32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111"/>
    </mc:Choice>
    <mc:Fallback xmlns="">
      <p:transition spd="slow" advClick="0" advTm="611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243</TotalTime>
  <Words>311</Words>
  <Application>Microsoft Office PowerPoint</Application>
  <PresentationFormat>Экран (4:3)</PresentationFormat>
  <Paragraphs>37</Paragraphs>
  <Slides>19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5_Воздушный поток</vt:lpstr>
      <vt:lpstr>6_Воздушный поток</vt:lpstr>
      <vt:lpstr>7_Воздушный поток</vt:lpstr>
      <vt:lpstr>8_Воздушный поток</vt:lpstr>
      <vt:lpstr>Муниципальное бюджетное общеобразовательное учреждение  средняя общеобразовательная школа с. Аксеново  муниципального района Альшеевский район  Республики Башкортостан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Волонтерский клуб «ДоброДел»</vt:lpstr>
      <vt:lpstr>Презентация PowerPoint</vt:lpstr>
      <vt:lpstr>  Районный конкурс – фестиваль «Поющие сердца»</vt:lpstr>
      <vt:lpstr>Районный конкурс «Фестиваль танца»</vt:lpstr>
      <vt:lpstr>Презентация PowerPoint</vt:lpstr>
      <vt:lpstr>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olgag</cp:lastModifiedBy>
  <cp:revision>22</cp:revision>
  <dcterms:created xsi:type="dcterms:W3CDTF">2022-08-23T14:46:38Z</dcterms:created>
  <dcterms:modified xsi:type="dcterms:W3CDTF">2024-08-21T15:26:30Z</dcterms:modified>
</cp:coreProperties>
</file>